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01C"/>
    <a:srgbClr val="00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35ED1B-E116-6F40-97C3-9092ECB8F431}" v="10" dt="2025-03-03T11:16:14.9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35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3E35ED1B-E116-6F40-97C3-9092ECB8F431}"/>
    <pc:docChg chg="modSld">
      <pc:chgData name="Julien Ledru" userId="a7658891-423a-4a38-bcf5-e8ace65e87c9" providerId="ADAL" clId="{3E35ED1B-E116-6F40-97C3-9092ECB8F431}" dt="2025-03-03T11:16:14.958" v="9" actId="14826"/>
      <pc:docMkLst>
        <pc:docMk/>
      </pc:docMkLst>
      <pc:sldChg chg="modSp">
        <pc:chgData name="Julien Ledru" userId="a7658891-423a-4a38-bcf5-e8ace65e87c9" providerId="ADAL" clId="{3E35ED1B-E116-6F40-97C3-9092ECB8F431}" dt="2025-03-03T11:15:17.640" v="5" actId="14826"/>
        <pc:sldMkLst>
          <pc:docMk/>
          <pc:sldMk cId="2002535277" sldId="256"/>
        </pc:sldMkLst>
        <pc:picChg chg="mod">
          <ac:chgData name="Julien Ledru" userId="a7658891-423a-4a38-bcf5-e8ace65e87c9" providerId="ADAL" clId="{3E35ED1B-E116-6F40-97C3-9092ECB8F431}" dt="2025-03-03T11:15:17.640" v="5" actId="14826"/>
          <ac:picMkLst>
            <pc:docMk/>
            <pc:sldMk cId="2002535277" sldId="256"/>
            <ac:picMk id="3" creationId="{053845A4-AF1E-9148-A910-A60336CA2E37}"/>
          </ac:picMkLst>
        </pc:picChg>
      </pc:sldChg>
      <pc:sldChg chg="modSp">
        <pc:chgData name="Julien Ledru" userId="a7658891-423a-4a38-bcf5-e8ace65e87c9" providerId="ADAL" clId="{3E35ED1B-E116-6F40-97C3-9092ECB8F431}" dt="2025-03-03T11:16:07.839" v="8" actId="14826"/>
        <pc:sldMkLst>
          <pc:docMk/>
          <pc:sldMk cId="4256215918" sldId="257"/>
        </pc:sldMkLst>
        <pc:picChg chg="mod">
          <ac:chgData name="Julien Ledru" userId="a7658891-423a-4a38-bcf5-e8ace65e87c9" providerId="ADAL" clId="{3E35ED1B-E116-6F40-97C3-9092ECB8F431}" dt="2025-03-03T11:16:07.839" v="8" actId="14826"/>
          <ac:picMkLst>
            <pc:docMk/>
            <pc:sldMk cId="4256215918" sldId="257"/>
            <ac:picMk id="3" creationId="{59C25B80-51AC-B54E-9ACA-4883487F940E}"/>
          </ac:picMkLst>
        </pc:picChg>
      </pc:sldChg>
      <pc:sldChg chg="modSp">
        <pc:chgData name="Julien Ledru" userId="a7658891-423a-4a38-bcf5-e8ace65e87c9" providerId="ADAL" clId="{3E35ED1B-E116-6F40-97C3-9092ECB8F431}" dt="2025-03-03T11:15:51.532" v="6" actId="14826"/>
        <pc:sldMkLst>
          <pc:docMk/>
          <pc:sldMk cId="457640895" sldId="258"/>
        </pc:sldMkLst>
        <pc:picChg chg="mod">
          <ac:chgData name="Julien Ledru" userId="a7658891-423a-4a38-bcf5-e8ace65e87c9" providerId="ADAL" clId="{3E35ED1B-E116-6F40-97C3-9092ECB8F431}" dt="2025-03-03T11:15:51.532" v="6" actId="14826"/>
          <ac:picMkLst>
            <pc:docMk/>
            <pc:sldMk cId="457640895" sldId="258"/>
            <ac:picMk id="3" creationId="{CD464ED7-F904-E9F6-07F7-EA4281F6A96B}"/>
          </ac:picMkLst>
        </pc:picChg>
      </pc:sldChg>
      <pc:sldChg chg="modSp">
        <pc:chgData name="Julien Ledru" userId="a7658891-423a-4a38-bcf5-e8ace65e87c9" providerId="ADAL" clId="{3E35ED1B-E116-6F40-97C3-9092ECB8F431}" dt="2025-03-03T11:16:01.259" v="7" actId="14826"/>
        <pc:sldMkLst>
          <pc:docMk/>
          <pc:sldMk cId="2334074689" sldId="259"/>
        </pc:sldMkLst>
        <pc:picChg chg="mod">
          <ac:chgData name="Julien Ledru" userId="a7658891-423a-4a38-bcf5-e8ace65e87c9" providerId="ADAL" clId="{3E35ED1B-E116-6F40-97C3-9092ECB8F431}" dt="2025-03-03T11:16:01.259" v="7" actId="14826"/>
          <ac:picMkLst>
            <pc:docMk/>
            <pc:sldMk cId="2334074689" sldId="259"/>
            <ac:picMk id="5" creationId="{8FB39524-0699-0195-9020-227D20D8460D}"/>
          </ac:picMkLst>
        </pc:picChg>
      </pc:sldChg>
      <pc:sldChg chg="modSp">
        <pc:chgData name="Julien Ledru" userId="a7658891-423a-4a38-bcf5-e8ace65e87c9" providerId="ADAL" clId="{3E35ED1B-E116-6F40-97C3-9092ECB8F431}" dt="2025-03-03T11:16:14.958" v="9" actId="14826"/>
        <pc:sldMkLst>
          <pc:docMk/>
          <pc:sldMk cId="2115371115" sldId="260"/>
        </pc:sldMkLst>
        <pc:picChg chg="mod">
          <ac:chgData name="Julien Ledru" userId="a7658891-423a-4a38-bcf5-e8ace65e87c9" providerId="ADAL" clId="{3E35ED1B-E116-6F40-97C3-9092ECB8F431}" dt="2025-03-03T11:16:14.958" v="9" actId="14826"/>
          <ac:picMkLst>
            <pc:docMk/>
            <pc:sldMk cId="2115371115" sldId="260"/>
            <ac:picMk id="3" creationId="{9070BDE2-5CEE-9D38-13AB-78B0066266BC}"/>
          </ac:picMkLst>
        </pc:picChg>
      </pc:sldChg>
    </pc:docChg>
  </pc:docChgLst>
  <pc:docChgLst>
    <pc:chgData name="Julien Ledru" userId="a7658891-423a-4a38-bcf5-e8ace65e87c9" providerId="ADAL" clId="{9CE559DE-3867-7E4E-89F4-F8957F154824}"/>
    <pc:docChg chg="undo custSel modSld">
      <pc:chgData name="Julien Ledru" userId="a7658891-423a-4a38-bcf5-e8ace65e87c9" providerId="ADAL" clId="{9CE559DE-3867-7E4E-89F4-F8957F154824}" dt="2024-12-18T16:37:58.458" v="42" actId="14826"/>
      <pc:docMkLst>
        <pc:docMk/>
      </pc:docMkLst>
      <pc:sldChg chg="addSp delSp modSp mod">
        <pc:chgData name="Julien Ledru" userId="a7658891-423a-4a38-bcf5-e8ace65e87c9" providerId="ADAL" clId="{9CE559DE-3867-7E4E-89F4-F8957F154824}" dt="2024-12-18T16:37:33.690" v="38" actId="14826"/>
        <pc:sldMkLst>
          <pc:docMk/>
          <pc:sldMk cId="2002535277" sldId="256"/>
        </pc:sldMkLst>
        <pc:picChg chg="add del mod">
          <ac:chgData name="Julien Ledru" userId="a7658891-423a-4a38-bcf5-e8ace65e87c9" providerId="ADAL" clId="{9CE559DE-3867-7E4E-89F4-F8957F154824}" dt="2024-12-18T16:37:33.690" v="38" actId="14826"/>
          <ac:picMkLst>
            <pc:docMk/>
            <pc:sldMk cId="2002535277" sldId="256"/>
            <ac:picMk id="3" creationId="{053845A4-AF1E-9148-A910-A60336CA2E37}"/>
          </ac:picMkLst>
        </pc:picChg>
      </pc:sldChg>
      <pc:sldChg chg="addSp delSp modSp mod">
        <pc:chgData name="Julien Ledru" userId="a7658891-423a-4a38-bcf5-e8ace65e87c9" providerId="ADAL" clId="{9CE559DE-3867-7E4E-89F4-F8957F154824}" dt="2024-12-18T16:37:52.058" v="41" actId="14826"/>
        <pc:sldMkLst>
          <pc:docMk/>
          <pc:sldMk cId="4256215918" sldId="257"/>
        </pc:sldMkLst>
        <pc:picChg chg="add mod">
          <ac:chgData name="Julien Ledru" userId="a7658891-423a-4a38-bcf5-e8ace65e87c9" providerId="ADAL" clId="{9CE559DE-3867-7E4E-89F4-F8957F154824}" dt="2024-12-18T16:37:52.058" v="41" actId="14826"/>
          <ac:picMkLst>
            <pc:docMk/>
            <pc:sldMk cId="4256215918" sldId="257"/>
            <ac:picMk id="3" creationId="{59C25B80-51AC-B54E-9ACA-4883487F940E}"/>
          </ac:picMkLst>
        </pc:picChg>
      </pc:sldChg>
      <pc:sldChg chg="addSp delSp modSp mod">
        <pc:chgData name="Julien Ledru" userId="a7658891-423a-4a38-bcf5-e8ace65e87c9" providerId="ADAL" clId="{9CE559DE-3867-7E4E-89F4-F8957F154824}" dt="2024-12-18T16:37:40.027" v="39" actId="14826"/>
        <pc:sldMkLst>
          <pc:docMk/>
          <pc:sldMk cId="457640895" sldId="258"/>
        </pc:sldMkLst>
        <pc:picChg chg="add mod">
          <ac:chgData name="Julien Ledru" userId="a7658891-423a-4a38-bcf5-e8ace65e87c9" providerId="ADAL" clId="{9CE559DE-3867-7E4E-89F4-F8957F154824}" dt="2024-12-18T16:37:40.027" v="39" actId="14826"/>
          <ac:picMkLst>
            <pc:docMk/>
            <pc:sldMk cId="457640895" sldId="258"/>
            <ac:picMk id="3" creationId="{CD464ED7-F904-E9F6-07F7-EA4281F6A96B}"/>
          </ac:picMkLst>
        </pc:picChg>
      </pc:sldChg>
      <pc:sldChg chg="addSp delSp modSp mod">
        <pc:chgData name="Julien Ledru" userId="a7658891-423a-4a38-bcf5-e8ace65e87c9" providerId="ADAL" clId="{9CE559DE-3867-7E4E-89F4-F8957F154824}" dt="2024-12-18T16:37:46.280" v="40" actId="14826"/>
        <pc:sldMkLst>
          <pc:docMk/>
          <pc:sldMk cId="2334074689" sldId="259"/>
        </pc:sldMkLst>
        <pc:picChg chg="add mod">
          <ac:chgData name="Julien Ledru" userId="a7658891-423a-4a38-bcf5-e8ace65e87c9" providerId="ADAL" clId="{9CE559DE-3867-7E4E-89F4-F8957F154824}" dt="2024-12-18T16:37:46.280" v="40" actId="14826"/>
          <ac:picMkLst>
            <pc:docMk/>
            <pc:sldMk cId="2334074689" sldId="259"/>
            <ac:picMk id="5" creationId="{8FB39524-0699-0195-9020-227D20D8460D}"/>
          </ac:picMkLst>
        </pc:picChg>
      </pc:sldChg>
      <pc:sldChg chg="addSp delSp modSp mod">
        <pc:chgData name="Julien Ledru" userId="a7658891-423a-4a38-bcf5-e8ace65e87c9" providerId="ADAL" clId="{9CE559DE-3867-7E4E-89F4-F8957F154824}" dt="2024-12-18T16:37:58.458" v="42" actId="14826"/>
        <pc:sldMkLst>
          <pc:docMk/>
          <pc:sldMk cId="2115371115" sldId="260"/>
        </pc:sldMkLst>
        <pc:picChg chg="add mod">
          <ac:chgData name="Julien Ledru" userId="a7658891-423a-4a38-bcf5-e8ace65e87c9" providerId="ADAL" clId="{9CE559DE-3867-7E4E-89F4-F8957F154824}" dt="2024-12-18T16:37:58.458" v="42" actId="14826"/>
          <ac:picMkLst>
            <pc:docMk/>
            <pc:sldMk cId="2115371115" sldId="260"/>
            <ac:picMk id="3" creationId="{9070BDE2-5CEE-9D38-13AB-78B0066266BC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87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919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23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4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49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0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57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9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6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0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87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9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10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75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354728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053845A4-AF1E-9148-A910-A60336CA2E3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6621" y="8979"/>
            <a:ext cx="10672494" cy="15101390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2307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Ajoutez dans cette partie les éléments que vous souhaitez, texte ou image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E1E87B1-D9DF-9742-8836-2A8D85E1A666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28614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D464ED7-F904-E9F6-07F7-EA4281F6A96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6621" y="8979"/>
            <a:ext cx="10672494" cy="15101390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612213" y="8633051"/>
            <a:ext cx="9327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1141754" y="9587356"/>
            <a:ext cx="3243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5042258" y="9587356"/>
            <a:ext cx="48560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612212" y="10692052"/>
            <a:ext cx="969175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F923236-09F0-4F49-8BE4-8D5127C69C5B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13" name="Picture 2" descr="Accueil du site">
            <a:extLst>
              <a:ext uri="{FF2B5EF4-FFF2-40B4-BE49-F238E27FC236}">
                <a16:creationId xmlns:a16="http://schemas.microsoft.com/office/drawing/2014/main" id="{D43DDB81-DAEF-CA44-AE17-ED029EF73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640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FB39524-0699-0195-9020-227D20D8460D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621" y="8979"/>
            <a:ext cx="10672494" cy="15101390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3617111" y="8582251"/>
            <a:ext cx="6686853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3690922" y="9536555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6719648" y="9536556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3341762" y="10629360"/>
            <a:ext cx="6962202" cy="1768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BBCD74-46ED-4C40-8ABE-7E3E1A9C22B2}"/>
              </a:ext>
            </a:extLst>
          </p:cNvPr>
          <p:cNvSpPr/>
          <p:nvPr/>
        </p:nvSpPr>
        <p:spPr>
          <a:xfrm>
            <a:off x="381128" y="8582251"/>
            <a:ext cx="2960632" cy="366275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599" dirty="0"/>
              <a:t>VOTRE VISUEL ICI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A26BF4B-3D21-CB4A-84F3-DDB767536705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3" name="Picture 2" descr="Accueil du site">
            <a:extLst>
              <a:ext uri="{FF2B5EF4-FFF2-40B4-BE49-F238E27FC236}">
                <a16:creationId xmlns:a16="http://schemas.microsoft.com/office/drawing/2014/main" id="{F9B7B4DC-F301-FE89-F15C-9407387CE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0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59C25B80-51AC-B54E-9ACA-4883487F940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621" y="8979"/>
            <a:ext cx="10672494" cy="1510139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7D4808C-9ED7-6241-9903-38FC89295C89}"/>
              </a:ext>
            </a:extLst>
          </p:cNvPr>
          <p:cNvSpPr txBox="1"/>
          <p:nvPr/>
        </p:nvSpPr>
        <p:spPr>
          <a:xfrm>
            <a:off x="612212" y="10933834"/>
            <a:ext cx="9691752" cy="1289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de déplacement à vélo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en découvrant l'aménagement cyclable de l'ancienne ligne de Paris à Chartres et de parcourir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ainsi un bout 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de l’association Mieux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13E1ECF-A0B0-9746-B25B-A5C02E7252BF}"/>
              </a:ext>
            </a:extLst>
          </p:cNvPr>
          <p:cNvSpPr txBox="1"/>
          <p:nvPr/>
        </p:nvSpPr>
        <p:spPr>
          <a:xfrm>
            <a:off x="612213" y="8607651"/>
            <a:ext cx="9327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</a:t>
            </a:r>
            <a:b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 BURES/YVETTE À LIMOURS PAR L’AÉROTRAIN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463C80F-F659-9845-9EB2-674AF68DEC16}"/>
              </a:ext>
            </a:extLst>
          </p:cNvPr>
          <p:cNvSpPr txBox="1"/>
          <p:nvPr/>
        </p:nvSpPr>
        <p:spPr>
          <a:xfrm>
            <a:off x="5042258" y="9612663"/>
            <a:ext cx="4856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A78A292-E554-3F42-89BD-DD62B97DB3FF}"/>
              </a:ext>
            </a:extLst>
          </p:cNvPr>
          <p:cNvSpPr txBox="1"/>
          <p:nvPr/>
        </p:nvSpPr>
        <p:spPr>
          <a:xfrm>
            <a:off x="1141754" y="9612663"/>
            <a:ext cx="3243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94276A3-693B-6D43-A1E0-CB6CC09E245F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pic>
        <p:nvPicPr>
          <p:cNvPr id="2" name="Picture 2" descr="Accueil du site">
            <a:extLst>
              <a:ext uri="{FF2B5EF4-FFF2-40B4-BE49-F238E27FC236}">
                <a16:creationId xmlns:a16="http://schemas.microsoft.com/office/drawing/2014/main" id="{58454527-BF21-4138-2E1B-CFD8FD9AC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21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070BDE2-5CEE-9D38-13AB-78B0066266BC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621" y="8979"/>
            <a:ext cx="10672494" cy="15101390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3341759" y="8709251"/>
            <a:ext cx="7237554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DE BURES/YVETTE </a:t>
            </a:r>
            <a:b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À LIMOURS PAR L’AÉROTRAIN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3690922" y="9663555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6719648" y="9663555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3341762" y="10756360"/>
            <a:ext cx="696220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déplacement à vélo en découvrant l'aménagement cyclable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l'ancienne ligne de Paris à Chartres et de parcourir ainsi un bout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l’association Mieux 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19" name="Picture 2" descr="Kit Communication">
            <a:extLst>
              <a:ext uri="{FF2B5EF4-FFF2-40B4-BE49-F238E27FC236}">
                <a16:creationId xmlns:a16="http://schemas.microsoft.com/office/drawing/2014/main" id="{2143B296-23D1-6E41-97FC-C38334AF7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27" y="8939207"/>
            <a:ext cx="2960632" cy="29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EBB1D8B3-C377-734D-BCBB-E43E77F41559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pic>
        <p:nvPicPr>
          <p:cNvPr id="11" name="Picture 2" descr="Accueil du site">
            <a:extLst>
              <a:ext uri="{FF2B5EF4-FFF2-40B4-BE49-F238E27FC236}">
                <a16:creationId xmlns:a16="http://schemas.microsoft.com/office/drawing/2014/main" id="{ECB6711B-59E4-2341-94EB-B63F2B3AC2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719265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371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54</TotalTime>
  <Words>398</Words>
  <Application>Microsoft Macintosh PowerPoint</Application>
  <PresentationFormat>Personnalisé</PresentationFormat>
  <Paragraphs>42</Paragraphs>
  <Slides>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Futura</vt:lpstr>
      <vt:lpstr>Futura 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20</cp:revision>
  <dcterms:created xsi:type="dcterms:W3CDTF">2022-02-22T13:16:25Z</dcterms:created>
  <dcterms:modified xsi:type="dcterms:W3CDTF">2025-03-03T11:16:19Z</dcterms:modified>
</cp:coreProperties>
</file>